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72085-B81C-43D4-9403-760A6CD4787E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B0FF0FB-81C8-406F-A71C-E6DA08E5D5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8CE7-183C-462F-897D-552DE7A6F432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D0774-46BF-4C60-B557-547B95BB69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3BF19-EFC6-411F-B5F1-F70FCF0AF5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B56CD-BD7D-4A23-8A8F-46AC95746A5F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03C09-14EE-46EA-BF57-55ED2B9EE8F0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D5B9F-BFD8-48B5-BB08-55E8AE5350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A713-56F8-4F05-A0EE-8D266FD4D83B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5FA57C3-489A-48A5-8E23-72981C63BD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937E2-35D7-48B6-981E-25993826D46F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F16C-A895-4D3C-9EA0-D7E128B174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7E1-AF34-47C5-A43B-9976266268F3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BB0CF3E-40D1-4F68-A633-5A5B039B86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F78FA-7353-455A-A58E-358B2FF50E56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2EC1B-AC0B-4D9A-8E6C-2A4F483CEC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EF2CE-7B68-4447-A3B6-7C5669E8B07B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40A200-D860-4623-A5C6-4EBE5749C0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7FF49E8-517F-488E-9658-B029C32460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25EA5-2E1F-4193-A169-6964A3841F94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B3FEA-411F-44C6-998A-50897AE1EB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F2EF8-93A9-4046-B8F2-DAC99BD293F4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A55F23B-669E-4E3C-8318-FAE6435694D8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1CDB96-4B46-4A7B-9DDE-E8CBF33800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pt-BR" dirty="0"/>
          </a:p>
        </p:txBody>
      </p:sp>
      <p:sp>
        <p:nvSpPr>
          <p:cNvPr id="1331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Gestão de Projetos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/>
          <a:srcRect l="13815" t="16843" r="14125" b="63776"/>
          <a:stretch>
            <a:fillRect/>
          </a:stretch>
        </p:blipFill>
        <p:spPr bwMode="auto">
          <a:xfrm>
            <a:off x="142875" y="2714625"/>
            <a:ext cx="8858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>
              <a:solidFill>
                <a:srgbClr val="7B9899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pt-BR" smtClean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/>
          <a:srcRect l="11847" t="16316" r="13727" b="12059"/>
          <a:stretch>
            <a:fillRect/>
          </a:stretch>
        </p:blipFill>
        <p:spPr bwMode="auto">
          <a:xfrm>
            <a:off x="142875" y="142875"/>
            <a:ext cx="88582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>
              <a:solidFill>
                <a:srgbClr val="7B9899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pt-BR" smtClean="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/>
          <a:srcRect l="12241" t="17368" r="14517" b="14737"/>
          <a:stretch>
            <a:fillRect/>
          </a:stretch>
        </p:blipFill>
        <p:spPr bwMode="auto">
          <a:xfrm>
            <a:off x="142875" y="142875"/>
            <a:ext cx="88582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>
              <a:solidFill>
                <a:srgbClr val="7B9899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pt-BR" smtClean="0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/>
          <a:srcRect l="12241" t="16316" r="14124" b="15788"/>
          <a:stretch>
            <a:fillRect/>
          </a:stretch>
        </p:blipFill>
        <p:spPr bwMode="auto">
          <a:xfrm>
            <a:off x="142875" y="142875"/>
            <a:ext cx="88582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>
              <a:solidFill>
                <a:srgbClr val="7B9899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pt-BR" smtClean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/>
          <a:srcRect l="13815" t="16843" r="14125" b="19473"/>
          <a:stretch>
            <a:fillRect/>
          </a:stretch>
        </p:blipFill>
        <p:spPr bwMode="auto">
          <a:xfrm>
            <a:off x="142875" y="142875"/>
            <a:ext cx="88582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>
              <a:solidFill>
                <a:srgbClr val="7B9899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pt-BR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/>
          <a:srcRect l="20297" t="21172" r="13467" b="14372"/>
          <a:stretch>
            <a:fillRect/>
          </a:stretch>
        </p:blipFill>
        <p:spPr bwMode="auto">
          <a:xfrm>
            <a:off x="142875" y="142875"/>
            <a:ext cx="88582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>
              <a:solidFill>
                <a:srgbClr val="7B9899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pt-BR" smtClean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 l="11453" t="15788" r="13725" b="14737"/>
          <a:stretch>
            <a:fillRect/>
          </a:stretch>
        </p:blipFill>
        <p:spPr bwMode="auto">
          <a:xfrm>
            <a:off x="142875" y="142875"/>
            <a:ext cx="88582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>
              <a:solidFill>
                <a:srgbClr val="7B9899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pt-BR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/>
          <a:srcRect l="11453" t="15788" r="14120" b="14699"/>
          <a:stretch>
            <a:fillRect/>
          </a:stretch>
        </p:blipFill>
        <p:spPr bwMode="auto">
          <a:xfrm>
            <a:off x="142875" y="0"/>
            <a:ext cx="885825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>
              <a:solidFill>
                <a:srgbClr val="7B9899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pt-BR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/>
          <a:srcRect l="13815" t="18420" r="10185" b="12633"/>
          <a:stretch>
            <a:fillRect/>
          </a:stretch>
        </p:blipFill>
        <p:spPr bwMode="auto">
          <a:xfrm>
            <a:off x="142875" y="142875"/>
            <a:ext cx="88582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>
              <a:solidFill>
                <a:srgbClr val="7B9899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pt-BR" smtClean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 l="11847" t="16316" r="13333" b="14737"/>
          <a:stretch>
            <a:fillRect/>
          </a:stretch>
        </p:blipFill>
        <p:spPr bwMode="auto">
          <a:xfrm>
            <a:off x="142875" y="142875"/>
            <a:ext cx="88582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>
              <a:solidFill>
                <a:srgbClr val="7B9899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pt-BR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 l="11453" t="15788" r="13731" b="13158"/>
          <a:stretch>
            <a:fillRect/>
          </a:stretch>
        </p:blipFill>
        <p:spPr bwMode="auto">
          <a:xfrm>
            <a:off x="142875" y="0"/>
            <a:ext cx="885825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>
              <a:solidFill>
                <a:srgbClr val="7B9899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pt-BR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/>
          <a:srcRect l="11847" t="16316" r="13705" b="12633"/>
          <a:stretch>
            <a:fillRect/>
          </a:stretch>
        </p:blipFill>
        <p:spPr bwMode="auto">
          <a:xfrm>
            <a:off x="142875" y="142875"/>
            <a:ext cx="88582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</TotalTime>
  <Words>3</Words>
  <Application>Microsoft Office PowerPoint</Application>
  <PresentationFormat>Apresentação na tela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Georgia</vt:lpstr>
      <vt:lpstr>Arial</vt:lpstr>
      <vt:lpstr>Wingdings 2</vt:lpstr>
      <vt:lpstr>Wingdings</vt:lpstr>
      <vt:lpstr>Calibri</vt:lpstr>
      <vt:lpstr>Civic</vt:lpstr>
      <vt:lpstr>Gestão de Projetos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de Projetos</dc:title>
  <dc:creator>USER</dc:creator>
  <cp:lastModifiedBy>Emanuel</cp:lastModifiedBy>
  <cp:revision>4</cp:revision>
  <dcterms:created xsi:type="dcterms:W3CDTF">2010-04-16T16:19:11Z</dcterms:created>
  <dcterms:modified xsi:type="dcterms:W3CDTF">2019-02-26T18:44:16Z</dcterms:modified>
</cp:coreProperties>
</file>